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9144000" cx="5138925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465777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c171f24ba_1_5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c171f24ba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c30625710_2_5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c30625710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c30625710_2_13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c30625710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c30625710_0_5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c3062571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a5515af64_1_103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a5515af64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d39d3a9df_0_6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d39d3a9d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b8919a55e_0_62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b8919a55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4b8919a55e_0_72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4b8919a55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a5515af64_1_89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a5515af64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c171f24ba_1_12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c171f24ba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c321ff446_2_15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c321ff446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a5515af64_1_12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a5515af64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c321ff446_2_7:notes"/>
          <p:cNvSpPr/>
          <p:nvPr>
            <p:ph idx="2" type="sldImg"/>
          </p:nvPr>
        </p:nvSpPr>
        <p:spPr>
          <a:xfrm>
            <a:off x="2465777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c321ff446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c171f24ba_1_118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c171f24ba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a5515af64_1_37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a5515af64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c30625710_0_25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c3062571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a5515af64_1_28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a5515af64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c30625710_0_42:notes"/>
          <p:cNvSpPr/>
          <p:nvPr>
            <p:ph idx="2" type="sldImg"/>
          </p:nvPr>
        </p:nvSpPr>
        <p:spPr>
          <a:xfrm>
            <a:off x="2465752" y="685800"/>
            <a:ext cx="192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c3062571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75180" y="1323689"/>
            <a:ext cx="4788600" cy="364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75175" y="5038444"/>
            <a:ext cx="4788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4761519" y="8290163"/>
            <a:ext cx="3084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175175" y="1966444"/>
            <a:ext cx="4788600" cy="349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175175" y="5603956"/>
            <a:ext cx="4788600" cy="23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4761519" y="8290163"/>
            <a:ext cx="3084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4761519" y="8290163"/>
            <a:ext cx="3084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175175" y="3823733"/>
            <a:ext cx="4788600" cy="149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4761519" y="8290163"/>
            <a:ext cx="3084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175175" y="791156"/>
            <a:ext cx="4788600" cy="10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75175" y="2048844"/>
            <a:ext cx="47886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4761519" y="8290163"/>
            <a:ext cx="3084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175175" y="791156"/>
            <a:ext cx="4788600" cy="10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175175" y="2048844"/>
            <a:ext cx="22479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2715807" y="2048844"/>
            <a:ext cx="22479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4761519" y="8290163"/>
            <a:ext cx="3084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175175" y="791156"/>
            <a:ext cx="4788600" cy="10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4761519" y="8290163"/>
            <a:ext cx="3084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175175" y="987733"/>
            <a:ext cx="1578000" cy="134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175175" y="2470400"/>
            <a:ext cx="1578000" cy="56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4761519" y="8290163"/>
            <a:ext cx="3084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275520" y="800267"/>
            <a:ext cx="3578700" cy="727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4761519" y="8290163"/>
            <a:ext cx="3084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2569463" y="-222"/>
            <a:ext cx="2569500" cy="91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49211" y="2192311"/>
            <a:ext cx="2273400" cy="26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49211" y="4983244"/>
            <a:ext cx="2273400" cy="21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2775997" y="1287244"/>
            <a:ext cx="2156400" cy="65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4761519" y="8290163"/>
            <a:ext cx="3084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175175" y="7521022"/>
            <a:ext cx="3371400" cy="10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4761519" y="8290163"/>
            <a:ext cx="3084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75175" y="791156"/>
            <a:ext cx="4788600" cy="10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75175" y="2048844"/>
            <a:ext cx="4788600" cy="60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4761519" y="8290163"/>
            <a:ext cx="3084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D4C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" y="0"/>
            <a:ext cx="5138925" cy="913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350" y="7451025"/>
            <a:ext cx="550225" cy="122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38925" cy="913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9537" y="7741036"/>
            <a:ext cx="499850" cy="1110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38925" cy="913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9537" y="7741036"/>
            <a:ext cx="499850" cy="1110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/>
        </p:nvSpPr>
        <p:spPr>
          <a:xfrm>
            <a:off x="334225" y="314975"/>
            <a:ext cx="3009900" cy="3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67"/>
            <a:ext cx="5138925" cy="913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9537" y="7741036"/>
            <a:ext cx="499850" cy="1110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38924" cy="913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 rotWithShape="1">
          <a:blip r:embed="rId4">
            <a:alphaModFix/>
          </a:blip>
          <a:srcRect b="13811" l="40077" r="39589" t="29395"/>
          <a:stretch/>
        </p:blipFill>
        <p:spPr>
          <a:xfrm>
            <a:off x="0" y="335200"/>
            <a:ext cx="5138928" cy="8125002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4" name="Google Shape;144;p25"/>
          <p:cNvSpPr txBox="1"/>
          <p:nvPr/>
        </p:nvSpPr>
        <p:spPr>
          <a:xfrm>
            <a:off x="1903050" y="4572025"/>
            <a:ext cx="2972700" cy="995400"/>
          </a:xfrm>
          <a:prstGeom prst="rect">
            <a:avLst/>
          </a:prstGeom>
          <a:solidFill>
            <a:srgbClr val="F3F3F3">
              <a:alpha val="403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SWITCH TO DEMO</a:t>
            </a:r>
            <a:endParaRPr sz="3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neDoor-Pattern1-white-300ppi.png" id="149" name="Google Shape;149;p26"/>
          <p:cNvPicPr preferRelativeResize="0"/>
          <p:nvPr/>
        </p:nvPicPr>
        <p:blipFill rotWithShape="1">
          <a:blip r:embed="rId3">
            <a:alphaModFix amt="20000"/>
          </a:blip>
          <a:srcRect b="21296" l="11551" r="0" t="22778"/>
          <a:stretch/>
        </p:blipFill>
        <p:spPr>
          <a:xfrm>
            <a:off x="-275" y="7817100"/>
            <a:ext cx="5139000" cy="13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/>
          <p:nvPr/>
        </p:nvSpPr>
        <p:spPr>
          <a:xfrm>
            <a:off x="-275" y="5054692"/>
            <a:ext cx="5139000" cy="4089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</a:t>
            </a:r>
            <a:endParaRPr/>
          </a:p>
        </p:txBody>
      </p:sp>
      <p:sp>
        <p:nvSpPr>
          <p:cNvPr id="151" name="Google Shape;151;p26"/>
          <p:cNvSpPr/>
          <p:nvPr/>
        </p:nvSpPr>
        <p:spPr>
          <a:xfrm>
            <a:off x="-275" y="3794352"/>
            <a:ext cx="5139000" cy="5349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6"/>
          <p:cNvPicPr preferRelativeResize="0"/>
          <p:nvPr/>
        </p:nvPicPr>
        <p:blipFill rotWithShape="1">
          <a:blip r:embed="rId4">
            <a:alphaModFix/>
          </a:blip>
          <a:srcRect b="683" l="0" r="17803" t="1688"/>
          <a:stretch/>
        </p:blipFill>
        <p:spPr>
          <a:xfrm>
            <a:off x="-225" y="0"/>
            <a:ext cx="5138926" cy="914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4350" y="7451025"/>
            <a:ext cx="550225" cy="122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4" name="Google Shape;154;p26"/>
          <p:cNvSpPr/>
          <p:nvPr/>
        </p:nvSpPr>
        <p:spPr>
          <a:xfrm>
            <a:off x="-275" y="3794352"/>
            <a:ext cx="5139000" cy="5349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6"/>
          <p:cNvSpPr txBox="1"/>
          <p:nvPr/>
        </p:nvSpPr>
        <p:spPr>
          <a:xfrm>
            <a:off x="68650" y="6178598"/>
            <a:ext cx="2844000" cy="9303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st="9525">
              <a:srgbClr val="003D4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Store Manager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Outdoor Lifestyle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6" name="Google Shape;156;p26"/>
          <p:cNvSpPr txBox="1"/>
          <p:nvPr/>
        </p:nvSpPr>
        <p:spPr>
          <a:xfrm>
            <a:off x="855448" y="5604373"/>
            <a:ext cx="2079000" cy="6705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95250">
              <a:srgbClr val="003D4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Pat</a:t>
            </a:r>
            <a:endParaRPr b="1" sz="3600">
              <a:solidFill>
                <a:srgbClr val="FFFFFF"/>
              </a:solidFill>
            </a:endParaRPr>
          </a:p>
        </p:txBody>
      </p:sp>
      <p:pic>
        <p:nvPicPr>
          <p:cNvPr id="157" name="Google Shape;15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4350" y="7451025"/>
            <a:ext cx="550225" cy="122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7"/>
          <p:cNvPicPr preferRelativeResize="0"/>
          <p:nvPr/>
        </p:nvPicPr>
        <p:blipFill rotWithShape="1">
          <a:blip r:embed="rId3">
            <a:alphaModFix/>
          </a:blip>
          <a:srcRect b="0" l="14022" r="1760" t="0"/>
          <a:stretch/>
        </p:blipFill>
        <p:spPr>
          <a:xfrm>
            <a:off x="0" y="0"/>
            <a:ext cx="5138926" cy="914400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/>
          <p:nvPr/>
        </p:nvSpPr>
        <p:spPr>
          <a:xfrm>
            <a:off x="-275" y="3794352"/>
            <a:ext cx="5139000" cy="5349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350" y="7451025"/>
            <a:ext cx="550225" cy="122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5" name="Google Shape;165;p27"/>
          <p:cNvSpPr txBox="1"/>
          <p:nvPr/>
        </p:nvSpPr>
        <p:spPr>
          <a:xfrm>
            <a:off x="68650" y="6178598"/>
            <a:ext cx="2844000" cy="9303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st="9525">
              <a:srgbClr val="003D4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Shift Lead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Home Improvement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6" name="Google Shape;166;p27"/>
          <p:cNvSpPr txBox="1"/>
          <p:nvPr/>
        </p:nvSpPr>
        <p:spPr>
          <a:xfrm>
            <a:off x="855448" y="5604373"/>
            <a:ext cx="2079000" cy="6705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95250">
              <a:srgbClr val="003D4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Christy</a:t>
            </a:r>
            <a:endParaRPr b="1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8"/>
          <p:cNvPicPr preferRelativeResize="0"/>
          <p:nvPr/>
        </p:nvPicPr>
        <p:blipFill rotWithShape="1">
          <a:blip r:embed="rId3">
            <a:alphaModFix/>
          </a:blip>
          <a:srcRect b="527" l="14658" r="1484" t="0"/>
          <a:stretch/>
        </p:blipFill>
        <p:spPr>
          <a:xfrm>
            <a:off x="0" y="-24300"/>
            <a:ext cx="5138928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/>
          <p:nvPr/>
        </p:nvSpPr>
        <p:spPr>
          <a:xfrm>
            <a:off x="-275" y="3794352"/>
            <a:ext cx="5139000" cy="5349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350" y="7451025"/>
            <a:ext cx="550225" cy="122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4" name="Google Shape;174;p28"/>
          <p:cNvSpPr txBox="1"/>
          <p:nvPr/>
        </p:nvSpPr>
        <p:spPr>
          <a:xfrm>
            <a:off x="68650" y="6178598"/>
            <a:ext cx="2844000" cy="9303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st="9525">
              <a:srgbClr val="003D4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Senior Sales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Associate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Health &amp; Beauty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5" name="Google Shape;175;p28"/>
          <p:cNvSpPr txBox="1"/>
          <p:nvPr/>
        </p:nvSpPr>
        <p:spPr>
          <a:xfrm>
            <a:off x="855448" y="5604373"/>
            <a:ext cx="2079000" cy="6705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95250">
              <a:srgbClr val="003D4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Bob</a:t>
            </a:r>
            <a:endParaRPr b="1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/>
          <p:nvPr/>
        </p:nvSpPr>
        <p:spPr>
          <a:xfrm>
            <a:off x="-275" y="3794352"/>
            <a:ext cx="5139000" cy="5349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b="0" l="44660" r="17867" t="0"/>
          <a:stretch/>
        </p:blipFill>
        <p:spPr>
          <a:xfrm>
            <a:off x="0" y="0"/>
            <a:ext cx="5138920" cy="914400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9"/>
          <p:cNvSpPr/>
          <p:nvPr/>
        </p:nvSpPr>
        <p:spPr>
          <a:xfrm>
            <a:off x="-275" y="3794352"/>
            <a:ext cx="5139000" cy="5349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350" y="7451025"/>
            <a:ext cx="550225" cy="122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84" name="Google Shape;184;p29"/>
          <p:cNvSpPr txBox="1"/>
          <p:nvPr/>
        </p:nvSpPr>
        <p:spPr>
          <a:xfrm>
            <a:off x="68650" y="6178598"/>
            <a:ext cx="2844000" cy="9303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st="9525">
              <a:srgbClr val="003D4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Regional Operations Manager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Franchise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85" name="Google Shape;185;p29"/>
          <p:cNvSpPr txBox="1"/>
          <p:nvPr/>
        </p:nvSpPr>
        <p:spPr>
          <a:xfrm>
            <a:off x="855448" y="5604373"/>
            <a:ext cx="2079000" cy="6705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95250">
              <a:srgbClr val="003D4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Wayne</a:t>
            </a:r>
            <a:endParaRPr b="1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D4C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" y="0"/>
            <a:ext cx="5138925" cy="913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350" y="7451025"/>
            <a:ext cx="550225" cy="122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38924" cy="913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b="14223" l="0" r="0" t="3512"/>
          <a:stretch/>
        </p:blipFill>
        <p:spPr>
          <a:xfrm>
            <a:off x="0" y="328625"/>
            <a:ext cx="5138924" cy="750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38924" cy="913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38924" cy="913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/>
          <p:nvPr/>
        </p:nvSpPr>
        <p:spPr>
          <a:xfrm>
            <a:off x="-275" y="3794352"/>
            <a:ext cx="5139000" cy="5349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7"/>
          <p:cNvPicPr preferRelativeResize="0"/>
          <p:nvPr/>
        </p:nvPicPr>
        <p:blipFill rotWithShape="1">
          <a:blip r:embed="rId3">
            <a:alphaModFix/>
          </a:blip>
          <a:srcRect b="0" l="44660" r="17867" t="0"/>
          <a:stretch/>
        </p:blipFill>
        <p:spPr>
          <a:xfrm>
            <a:off x="0" y="0"/>
            <a:ext cx="5138920" cy="914400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/>
          <p:nvPr/>
        </p:nvSpPr>
        <p:spPr>
          <a:xfrm>
            <a:off x="-275" y="3794352"/>
            <a:ext cx="5139000" cy="5349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350" y="7451025"/>
            <a:ext cx="550225" cy="122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0" name="Google Shape;80;p17"/>
          <p:cNvSpPr txBox="1"/>
          <p:nvPr/>
        </p:nvSpPr>
        <p:spPr>
          <a:xfrm>
            <a:off x="68650" y="6178598"/>
            <a:ext cx="2844000" cy="9303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st="9525">
              <a:srgbClr val="003D4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Regional Operations Manager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Franchise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855448" y="5604373"/>
            <a:ext cx="2079000" cy="6705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95250">
              <a:srgbClr val="003D4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Wayne</a:t>
            </a:r>
            <a:endParaRPr b="1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neDoor-Pattern1-white-300ppi.png" id="86" name="Google Shape;86;p18"/>
          <p:cNvPicPr preferRelativeResize="0"/>
          <p:nvPr/>
        </p:nvPicPr>
        <p:blipFill rotWithShape="1">
          <a:blip r:embed="rId3">
            <a:alphaModFix amt="20000"/>
          </a:blip>
          <a:srcRect b="21296" l="11551" r="0" t="22778"/>
          <a:stretch/>
        </p:blipFill>
        <p:spPr>
          <a:xfrm>
            <a:off x="-275" y="7817100"/>
            <a:ext cx="5139000" cy="13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8"/>
          <p:cNvSpPr/>
          <p:nvPr/>
        </p:nvSpPr>
        <p:spPr>
          <a:xfrm>
            <a:off x="-275" y="5054692"/>
            <a:ext cx="5139000" cy="4089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</a:t>
            </a:r>
            <a:endParaRPr/>
          </a:p>
        </p:txBody>
      </p:sp>
      <p:sp>
        <p:nvSpPr>
          <p:cNvPr id="88" name="Google Shape;88;p18"/>
          <p:cNvSpPr/>
          <p:nvPr/>
        </p:nvSpPr>
        <p:spPr>
          <a:xfrm>
            <a:off x="-275" y="3794352"/>
            <a:ext cx="5139000" cy="5349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 rotWithShape="1">
          <a:blip r:embed="rId4">
            <a:alphaModFix/>
          </a:blip>
          <a:srcRect b="683" l="8" r="17781" t="1688"/>
          <a:stretch/>
        </p:blipFill>
        <p:spPr>
          <a:xfrm>
            <a:off x="0" y="0"/>
            <a:ext cx="5138999" cy="914399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/>
          <p:nvPr/>
        </p:nvSpPr>
        <p:spPr>
          <a:xfrm>
            <a:off x="-275" y="3794352"/>
            <a:ext cx="5139000" cy="5349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4350" y="7451025"/>
            <a:ext cx="550225" cy="122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2" name="Google Shape;92;p18"/>
          <p:cNvSpPr txBox="1"/>
          <p:nvPr/>
        </p:nvSpPr>
        <p:spPr>
          <a:xfrm>
            <a:off x="68650" y="6178598"/>
            <a:ext cx="2844000" cy="9303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st="9525">
              <a:srgbClr val="003D4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Store</a:t>
            </a:r>
            <a:r>
              <a:rPr b="1" lang="en" sz="1800">
                <a:solidFill>
                  <a:srgbClr val="FF5C39"/>
                </a:solidFill>
              </a:rPr>
              <a:t> Manager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Outdoor Lifestyle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855448" y="5604373"/>
            <a:ext cx="2079000" cy="6705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95250">
              <a:srgbClr val="003D4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Pat</a:t>
            </a:r>
            <a:endParaRPr b="1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 rotWithShape="1">
          <a:blip r:embed="rId3">
            <a:alphaModFix/>
          </a:blip>
          <a:srcRect b="0" l="41857" r="20670" t="0"/>
          <a:stretch/>
        </p:blipFill>
        <p:spPr>
          <a:xfrm>
            <a:off x="-37" y="0"/>
            <a:ext cx="5139001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/>
          <p:nvPr/>
        </p:nvSpPr>
        <p:spPr>
          <a:xfrm>
            <a:off x="-275" y="3794352"/>
            <a:ext cx="5139000" cy="5349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350" y="7451025"/>
            <a:ext cx="550225" cy="122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1" name="Google Shape;101;p19"/>
          <p:cNvSpPr txBox="1"/>
          <p:nvPr/>
        </p:nvSpPr>
        <p:spPr>
          <a:xfrm>
            <a:off x="68650" y="6178598"/>
            <a:ext cx="2844000" cy="9303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st="9525">
              <a:srgbClr val="003D4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General</a:t>
            </a:r>
            <a:r>
              <a:rPr b="1" lang="en" sz="1800">
                <a:solidFill>
                  <a:srgbClr val="FF5C39"/>
                </a:solidFill>
              </a:rPr>
              <a:t> Manager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Fashion Brand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855448" y="5604373"/>
            <a:ext cx="2079000" cy="6705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95250">
              <a:srgbClr val="003D4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Ruth</a:t>
            </a:r>
            <a:endParaRPr b="1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350" y="7451025"/>
            <a:ext cx="550225" cy="122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8" name="Google Shape;108;p20"/>
          <p:cNvPicPr preferRelativeResize="0"/>
          <p:nvPr/>
        </p:nvPicPr>
        <p:blipFill rotWithShape="1">
          <a:blip r:embed="rId4">
            <a:alphaModFix/>
          </a:blip>
          <a:srcRect b="0" l="46272" r="16260" t="0"/>
          <a:stretch/>
        </p:blipFill>
        <p:spPr>
          <a:xfrm>
            <a:off x="-37" y="0"/>
            <a:ext cx="5139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/>
          <p:nvPr/>
        </p:nvSpPr>
        <p:spPr>
          <a:xfrm>
            <a:off x="-275" y="3794352"/>
            <a:ext cx="5139000" cy="5349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0"/>
          <p:cNvSpPr txBox="1"/>
          <p:nvPr/>
        </p:nvSpPr>
        <p:spPr>
          <a:xfrm>
            <a:off x="68650" y="6178598"/>
            <a:ext cx="2844000" cy="93030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st="9525">
              <a:srgbClr val="003D4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Store Associate</a:t>
            </a:r>
            <a:br>
              <a:rPr b="1" lang="en" sz="1800">
                <a:solidFill>
                  <a:srgbClr val="FF5C39"/>
                </a:solidFill>
              </a:rPr>
            </a:br>
            <a:r>
              <a:rPr b="1" lang="en" sz="1800">
                <a:solidFill>
                  <a:srgbClr val="FF5C39"/>
                </a:solidFill>
              </a:rPr>
              <a:t>Team Lead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Sporting Goods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855448" y="5604373"/>
            <a:ext cx="2079000" cy="6705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95250">
              <a:srgbClr val="003D4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Mike</a:t>
            </a:r>
            <a:endParaRPr b="1" sz="3600">
              <a:solidFill>
                <a:srgbClr val="FFFFFF"/>
              </a:solidFill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350" y="7451025"/>
            <a:ext cx="550225" cy="122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38925" cy="913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9537" y="7741036"/>
            <a:ext cx="499850" cy="1110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